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622"/>
  </p:normalViewPr>
  <p:slideViewPr>
    <p:cSldViewPr snapToGrid="0" snapToObjects="1">
      <p:cViewPr varScale="1">
        <p:scale>
          <a:sx n="87" d="100"/>
          <a:sy n="87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3T15:30:42.398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8DF63-D868-3141-ACC4-FB03D56C46E7}" type="datetimeFigureOut">
              <a:rPr lang="en-US" smtClean="0"/>
              <a:t>5/24/21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3B251-9607-644E-A6A0-6CAB4A0C6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62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song is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3B251-9607-644E-A6A0-6CAB4A0C65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www.seventeen.com</a:t>
            </a:r>
            <a:r>
              <a:rPr lang="en-US" dirty="0"/>
              <a:t>/celebrity/music/a16001/graduation-songs/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3B251-9607-644E-A6A0-6CAB4A0C65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officepoolstop.com</a:t>
            </a:r>
            <a:r>
              <a:rPr lang="en-US" dirty="0"/>
              <a:t>/</a:t>
            </a:r>
            <a:r>
              <a:rPr lang="en-US" dirty="0" err="1"/>
              <a:t>Brackets.aspx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3B251-9607-644E-A6A0-6CAB4A0C65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40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open.spotify.com</a:t>
            </a:r>
            <a:r>
              <a:rPr lang="en-US"/>
              <a:t>/album/5huHlalBGGWLA51h53Szd7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3B251-9607-644E-A6A0-6CAB4A0C65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6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open.spotify.com</a:t>
            </a:r>
            <a:r>
              <a:rPr lang="en-US"/>
              <a:t>/album/5huHlalBGGWLA51h53Szd7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13B251-9607-644E-A6A0-6CAB4A0C65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8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5/24/21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7EC3C-F9DA-3949-8443-2FE7137265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grade graduation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540CF-9FD4-FA45-AEEB-BA0EEBBF4D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Class of 2021</a:t>
            </a:r>
          </a:p>
        </p:txBody>
      </p:sp>
    </p:spTree>
    <p:extLst>
      <p:ext uri="{BB962C8B-B14F-4D97-AF65-F5344CB8AC3E}">
        <p14:creationId xmlns:p14="http://schemas.microsoft.com/office/powerpoint/2010/main" val="2278300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4CA7-EC6E-704D-88FF-DF368F15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7EBA3-7BED-3848-AD33-290A6A544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ot 100 March Madness 2014: Vote Now in Round 1! | Billboard">
            <a:extLst>
              <a:ext uri="{FF2B5EF4-FFF2-40B4-BE49-F238E27FC236}">
                <a16:creationId xmlns:a16="http://schemas.microsoft.com/office/drawing/2014/main" id="{33758C66-1B55-1D46-91B8-8FEFEA2D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23" y="412221"/>
            <a:ext cx="9642953" cy="62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80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2B1B-5CD4-E846-AADE-8800D45C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Class Song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5E6CDA-4467-3942-A9AA-8D10B179E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450813" cy="4023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/>
            <a:r>
              <a:rPr lang="en-US" sz="2800" dirty="0"/>
              <a:t>Typically a class song is a single song that represents your class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It can be sung as a class choir or </a:t>
            </a:r>
          </a:p>
          <a:p>
            <a:pPr marL="128016" lvl="1" indent="0">
              <a:buNone/>
            </a:pPr>
            <a:r>
              <a:rPr lang="en-US" sz="2800" dirty="0"/>
              <a:t>be performed by a few students. </a:t>
            </a:r>
          </a:p>
          <a:p>
            <a:pPr marL="128016" lvl="1" indent="0">
              <a:buNone/>
            </a:pPr>
            <a:endParaRPr lang="en-US" sz="2800" dirty="0"/>
          </a:p>
          <a:p>
            <a:pPr marL="128016" lvl="1" indent="0">
              <a:buNone/>
            </a:pPr>
            <a:r>
              <a:rPr lang="en-US" sz="2800" dirty="0"/>
              <a:t>What song should</a:t>
            </a:r>
          </a:p>
          <a:p>
            <a:pPr marL="128016" lvl="1" indent="0">
              <a:buNone/>
            </a:pPr>
            <a:r>
              <a:rPr lang="en-US" sz="2800" dirty="0"/>
              <a:t>represent your class?</a:t>
            </a:r>
          </a:p>
          <a:p>
            <a:pPr marL="128016" lvl="1" indent="0">
              <a:buNone/>
            </a:pP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98BED-FC86-0E41-8885-4AB704F5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0661">
            <a:off x="6132957" y="2110235"/>
            <a:ext cx="7077140" cy="298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77047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2B1B-5CD4-E846-AADE-8800D45C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Class Song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5E6CDA-4467-3942-A9AA-8D10B179E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956542" cy="4023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/>
            <a:r>
              <a:rPr lang="en-US" sz="2800" dirty="0"/>
              <a:t>Keep in mind:</a:t>
            </a:r>
          </a:p>
          <a:p>
            <a:pPr lvl="2"/>
            <a:r>
              <a:rPr lang="en-US" sz="2400" dirty="0"/>
              <a:t>School appropriate</a:t>
            </a:r>
          </a:p>
          <a:p>
            <a:pPr lvl="2"/>
            <a:r>
              <a:rPr lang="en-US" sz="2400" dirty="0"/>
              <a:t>Meaningful</a:t>
            </a:r>
          </a:p>
          <a:p>
            <a:pPr lvl="2"/>
            <a:r>
              <a:rPr lang="en-US" sz="2400" dirty="0"/>
              <a:t>Not too long (less than 5 mins)</a:t>
            </a:r>
          </a:p>
          <a:p>
            <a:pPr marL="310896" lvl="2" indent="0">
              <a:buNone/>
            </a:pPr>
            <a:endParaRPr lang="en-US" sz="2400" dirty="0"/>
          </a:p>
          <a:p>
            <a:pPr lvl="2"/>
            <a:r>
              <a:rPr lang="en-US" sz="2400" dirty="0"/>
              <a:t>Janessa would love to sing</a:t>
            </a:r>
          </a:p>
          <a:p>
            <a:pPr lvl="3"/>
            <a:r>
              <a:rPr lang="en-US" sz="2400" dirty="0"/>
              <a:t>Good for a solo / female singer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F98BED-FC86-0E41-8885-4AB704F50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0661">
            <a:off x="6132957" y="2110235"/>
            <a:ext cx="7077140" cy="298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3754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C930A-D978-0C45-A658-4B0ABF18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is June 7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86F6E-E927-5B4C-A0AB-896C1FBF5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E973D-822E-5E4C-B0CB-0C252906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946" y="1513689"/>
            <a:ext cx="7382108" cy="5703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CC627D-3F0C-5D4E-9785-864110C2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48" y="2856695"/>
            <a:ext cx="1440985" cy="14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1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63DDC-61D3-A545-8F5D-E1AD9072E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you going for high school?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43BF1-9227-E242-AD3F-DDC9E5698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 Nearpod</a:t>
            </a:r>
          </a:p>
        </p:txBody>
      </p:sp>
    </p:spTree>
    <p:extLst>
      <p:ext uri="{BB962C8B-B14F-4D97-AF65-F5344CB8AC3E}">
        <p14:creationId xmlns:p14="http://schemas.microsoft.com/office/powerpoint/2010/main" val="219519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3A7B7-7CC8-E445-850C-5EC8A8683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7C7AE6-FE58-8D46-B46E-73F77D528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301083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544AD-4DFE-D141-A259-A8B7BDD9E18D}"/>
              </a:ext>
            </a:extLst>
          </p:cNvPr>
          <p:cNvSpPr txBox="1"/>
          <p:nvPr/>
        </p:nvSpPr>
        <p:spPr>
          <a:xfrm>
            <a:off x="4796918" y="2815683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3896F-6F1C-1D42-BDDD-F795BD813E80}"/>
              </a:ext>
            </a:extLst>
          </p:cNvPr>
          <p:cNvSpPr txBox="1"/>
          <p:nvPr/>
        </p:nvSpPr>
        <p:spPr>
          <a:xfrm>
            <a:off x="4127845" y="2804532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8CC44-C88D-7544-B76C-71196CC9C76C}"/>
              </a:ext>
            </a:extLst>
          </p:cNvPr>
          <p:cNvSpPr txBox="1"/>
          <p:nvPr/>
        </p:nvSpPr>
        <p:spPr>
          <a:xfrm>
            <a:off x="8159922" y="2815683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9C9F89-1899-0044-A76D-24D61CE1A20C}"/>
              </a:ext>
            </a:extLst>
          </p:cNvPr>
          <p:cNvSpPr txBox="1"/>
          <p:nvPr/>
        </p:nvSpPr>
        <p:spPr>
          <a:xfrm>
            <a:off x="7524302" y="2837986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7E5F6-A12C-7048-807A-549C136563F7}"/>
              </a:ext>
            </a:extLst>
          </p:cNvPr>
          <p:cNvSpPr txBox="1"/>
          <p:nvPr/>
        </p:nvSpPr>
        <p:spPr>
          <a:xfrm>
            <a:off x="6855229" y="2826835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3ADFAF-2558-2F44-B8EC-B32A7E61C1E2}"/>
              </a:ext>
            </a:extLst>
          </p:cNvPr>
          <p:cNvSpPr txBox="1"/>
          <p:nvPr/>
        </p:nvSpPr>
        <p:spPr>
          <a:xfrm>
            <a:off x="4093952" y="3648307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B1C9DC-EFE3-534C-B48C-0A26890C4006}"/>
              </a:ext>
            </a:extLst>
          </p:cNvPr>
          <p:cNvSpPr txBox="1"/>
          <p:nvPr/>
        </p:nvSpPr>
        <p:spPr>
          <a:xfrm>
            <a:off x="3458332" y="3670610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A443ED-83DD-404B-8F66-5570AB72F8F0}"/>
              </a:ext>
            </a:extLst>
          </p:cNvPr>
          <p:cNvSpPr txBox="1"/>
          <p:nvPr/>
        </p:nvSpPr>
        <p:spPr>
          <a:xfrm>
            <a:off x="2789259" y="3659459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EE592-0639-3F43-8249-EDACDE35E21A}"/>
              </a:ext>
            </a:extLst>
          </p:cNvPr>
          <p:cNvSpPr txBox="1"/>
          <p:nvPr/>
        </p:nvSpPr>
        <p:spPr>
          <a:xfrm>
            <a:off x="6068158" y="3583042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5FC41F-E926-E041-9DC8-F41FED5C9D9B}"/>
              </a:ext>
            </a:extLst>
          </p:cNvPr>
          <p:cNvSpPr txBox="1"/>
          <p:nvPr/>
        </p:nvSpPr>
        <p:spPr>
          <a:xfrm>
            <a:off x="5432538" y="3605345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B2FFB-9362-DD40-9DC9-E46EF24F2245}"/>
              </a:ext>
            </a:extLst>
          </p:cNvPr>
          <p:cNvSpPr txBox="1"/>
          <p:nvPr/>
        </p:nvSpPr>
        <p:spPr>
          <a:xfrm>
            <a:off x="4763465" y="3594194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2CF630-0D80-614F-85A5-21C940D22164}"/>
              </a:ext>
            </a:extLst>
          </p:cNvPr>
          <p:cNvSpPr txBox="1"/>
          <p:nvPr/>
        </p:nvSpPr>
        <p:spPr>
          <a:xfrm>
            <a:off x="8077712" y="3626004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2FA3AD-8823-3C4F-9850-54DBADD641B6}"/>
              </a:ext>
            </a:extLst>
          </p:cNvPr>
          <p:cNvSpPr txBox="1"/>
          <p:nvPr/>
        </p:nvSpPr>
        <p:spPr>
          <a:xfrm>
            <a:off x="7442092" y="3648307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24EF21-6535-6443-A2D1-0644B919C9DD}"/>
              </a:ext>
            </a:extLst>
          </p:cNvPr>
          <p:cNvSpPr txBox="1"/>
          <p:nvPr/>
        </p:nvSpPr>
        <p:spPr>
          <a:xfrm>
            <a:off x="6773019" y="3637156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3FAD94-DB8B-334F-8874-E3E9F6A3C001}"/>
              </a:ext>
            </a:extLst>
          </p:cNvPr>
          <p:cNvSpPr txBox="1"/>
          <p:nvPr/>
        </p:nvSpPr>
        <p:spPr>
          <a:xfrm>
            <a:off x="8762088" y="3562815"/>
            <a:ext cx="479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Impact" panose="020B0806030902050204" pitchFamily="34" charset="0"/>
            </a:endParaRPr>
          </a:p>
        </p:txBody>
      </p:sp>
      <p:pic>
        <p:nvPicPr>
          <p:cNvPr id="22" name="Pomp and Circumstance" descr="Pomp and Circumstance">
            <a:hlinkClick r:id="" action="ppaction://media"/>
            <a:extLst>
              <a:ext uri="{FF2B5EF4-FFF2-40B4-BE49-F238E27FC236}">
                <a16:creationId xmlns:a16="http://schemas.microsoft.com/office/drawing/2014/main" id="{7878A07B-83F0-984A-BD11-3DB5BAF92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000" y="301083"/>
            <a:ext cx="1450278" cy="1450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A3E005-DEF6-904B-BAAF-B0F717F305A4}"/>
              </a:ext>
            </a:extLst>
          </p:cNvPr>
          <p:cNvSpPr txBox="1"/>
          <p:nvPr/>
        </p:nvSpPr>
        <p:spPr>
          <a:xfrm>
            <a:off x="2085278" y="771565"/>
            <a:ext cx="7887397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IS THE NAME OF THIS SONG?</a:t>
            </a:r>
          </a:p>
        </p:txBody>
      </p:sp>
    </p:spTree>
    <p:extLst>
      <p:ext uri="{BB962C8B-B14F-4D97-AF65-F5344CB8AC3E}">
        <p14:creationId xmlns:p14="http://schemas.microsoft.com/office/powerpoint/2010/main" val="261210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424D-25A6-6E4E-8B57-4C307361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26702D-8302-5F41-81F8-BCA63007C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493" y="151590"/>
            <a:ext cx="11653014" cy="6554820"/>
          </a:xfrm>
        </p:spPr>
      </p:pic>
    </p:spTree>
    <p:extLst>
      <p:ext uri="{BB962C8B-B14F-4D97-AF65-F5344CB8AC3E}">
        <p14:creationId xmlns:p14="http://schemas.microsoft.com/office/powerpoint/2010/main" val="2224820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24976-65C6-6B4E-803D-4705B4AF9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do you need music during a graduation ceremony?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01FF9-D5B9-5741-97CD-EEA544B0F465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1"/>
            <a:r>
              <a:rPr lang="en-US" sz="2800" dirty="0"/>
              <a:t>During the grads walk up the aisle (Pomp and Circumstance)</a:t>
            </a:r>
          </a:p>
          <a:p>
            <a:pPr lvl="1"/>
            <a:r>
              <a:rPr lang="en-US" sz="2800" dirty="0"/>
              <a:t>Walking out</a:t>
            </a:r>
          </a:p>
          <a:p>
            <a:pPr lvl="1"/>
            <a:r>
              <a:rPr lang="en-US" sz="2800" dirty="0"/>
              <a:t>Dance?</a:t>
            </a:r>
          </a:p>
          <a:p>
            <a:pPr lvl="1"/>
            <a:r>
              <a:rPr lang="en-US" sz="2800" dirty="0"/>
              <a:t>If you’re singing</a:t>
            </a:r>
          </a:p>
          <a:p>
            <a:pPr lvl="1"/>
            <a:r>
              <a:rPr lang="en-US" sz="2800" dirty="0"/>
              <a:t>Eating Food after the ceremony</a:t>
            </a:r>
          </a:p>
          <a:p>
            <a:pPr lvl="2"/>
            <a:r>
              <a:rPr lang="en-US" sz="2400" dirty="0"/>
              <a:t>Before the ceremony – when people are taking their seats</a:t>
            </a:r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3269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0C8B8C-C614-C14C-B473-204CF177FB78}"/>
              </a:ext>
            </a:extLst>
          </p:cNvPr>
          <p:cNvSpPr txBox="1">
            <a:spLocks/>
          </p:cNvSpPr>
          <p:nvPr/>
        </p:nvSpPr>
        <p:spPr>
          <a:xfrm>
            <a:off x="1024129" y="2286000"/>
            <a:ext cx="4347972" cy="4023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Meaning &amp; Message</a:t>
            </a:r>
          </a:p>
          <a:p>
            <a:pPr lvl="1"/>
            <a:r>
              <a:rPr lang="en-US" sz="2800" dirty="0"/>
              <a:t>Lyrics</a:t>
            </a:r>
          </a:p>
          <a:p>
            <a:pPr lvl="1"/>
            <a:r>
              <a:rPr lang="en-US" sz="2800" dirty="0"/>
              <a:t>Music </a:t>
            </a:r>
          </a:p>
          <a:p>
            <a:pPr lvl="1"/>
            <a:r>
              <a:rPr lang="en-US" sz="2800" dirty="0"/>
              <a:t>Sentimental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B95CF-BB19-3A48-AFE0-D4848A895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a good graduation song?</a:t>
            </a:r>
          </a:p>
        </p:txBody>
      </p:sp>
      <p:pic>
        <p:nvPicPr>
          <p:cNvPr id="4" name="Post Malone - Congratulations (Clean Version)" descr="Post Malone - Congratulations (Clean Version)">
            <a:hlinkClick r:id="" action="ppaction://media"/>
            <a:extLst>
              <a:ext uri="{FF2B5EF4-FFF2-40B4-BE49-F238E27FC236}">
                <a16:creationId xmlns:a16="http://schemas.microsoft.com/office/drawing/2014/main" id="{3E2B5C95-0DDF-C546-B598-4FF5A3E84F9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727151">
            <a:off x="7175147" y="2028860"/>
            <a:ext cx="4978400" cy="2800281"/>
          </a:xfrm>
        </p:spPr>
      </p:pic>
      <p:pic>
        <p:nvPicPr>
          <p:cNvPr id="5" name="Wiz Khalifa - See You Again ft. Charlie Puth [Official Video] Furious 7 Soundtrack" descr="Wiz Khalifa - See You Again ft. Charlie Puth [Official Video] Furious 7 Soundtrack">
            <a:hlinkClick r:id="" action="ppaction://media"/>
            <a:extLst>
              <a:ext uri="{FF2B5EF4-FFF2-40B4-BE49-F238E27FC236}">
                <a16:creationId xmlns:a16="http://schemas.microsoft.com/office/drawing/2014/main" id="{DF77B714-F44D-7644-885B-57055A04D5B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21228166">
            <a:off x="7438858" y="4347941"/>
            <a:ext cx="3940175" cy="2216348"/>
          </a:xfrm>
          <a:prstGeom prst="rect">
            <a:avLst/>
          </a:prstGeom>
        </p:spPr>
      </p:pic>
      <p:pic>
        <p:nvPicPr>
          <p:cNvPr id="6" name="Green Day - Good Riddance (Time Of Your Life) [Official Music Video]" descr="Green Day - Good Riddance (Time Of Your Life) [Official Music Video]">
            <a:hlinkClick r:id="" action="ppaction://media"/>
            <a:extLst>
              <a:ext uri="{FF2B5EF4-FFF2-40B4-BE49-F238E27FC236}">
                <a16:creationId xmlns:a16="http://schemas.microsoft.com/office/drawing/2014/main" id="{FD03FDB3-64CC-1D41-B379-3B52308A491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650091">
            <a:off x="4660855" y="2114628"/>
            <a:ext cx="3504992" cy="2628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925488-D361-524D-A031-15C2AB06D8DA}"/>
              </a:ext>
            </a:extLst>
          </p:cNvPr>
          <p:cNvSpPr/>
          <p:nvPr/>
        </p:nvSpPr>
        <p:spPr>
          <a:xfrm>
            <a:off x="1243575" y="4581869"/>
            <a:ext cx="3909079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2C2C2C"/>
                </a:solidFill>
                <a:latin typeface="Charter" panose="02040503050506020203" pitchFamily="18" charset="0"/>
              </a:rPr>
              <a:t>"</a:t>
            </a:r>
            <a:r>
              <a:rPr lang="en-US" i="1" dirty="0">
                <a:solidFill>
                  <a:srgbClr val="2C2C2C"/>
                </a:solidFill>
                <a:latin typeface="Charter" panose="02040503050506020203" pitchFamily="18" charset="0"/>
              </a:rPr>
              <a:t>Now they always say congratulations / Worked so hard, forgot how to vacation / They </a:t>
            </a:r>
            <a:r>
              <a:rPr lang="en-US" i="1" dirty="0" err="1">
                <a:solidFill>
                  <a:srgbClr val="2C2C2C"/>
                </a:solidFill>
                <a:latin typeface="Charter" panose="02040503050506020203" pitchFamily="18" charset="0"/>
              </a:rPr>
              <a:t>ain't</a:t>
            </a:r>
            <a:r>
              <a:rPr lang="en-US" i="1" dirty="0">
                <a:solidFill>
                  <a:srgbClr val="2C2C2C"/>
                </a:solidFill>
                <a:latin typeface="Charter" panose="02040503050506020203" pitchFamily="18" charset="0"/>
              </a:rPr>
              <a:t> never had the dedication / People </a:t>
            </a:r>
            <a:r>
              <a:rPr lang="en-US" i="1" dirty="0" err="1">
                <a:solidFill>
                  <a:srgbClr val="2C2C2C"/>
                </a:solidFill>
                <a:latin typeface="Charter" panose="02040503050506020203" pitchFamily="18" charset="0"/>
              </a:rPr>
              <a:t>hatin</a:t>
            </a:r>
            <a:r>
              <a:rPr lang="en-US" i="1" dirty="0">
                <a:solidFill>
                  <a:srgbClr val="2C2C2C"/>
                </a:solidFill>
                <a:latin typeface="Charter" panose="02040503050506020203" pitchFamily="18" charset="0"/>
              </a:rPr>
              <a:t>', say we changed and look we made it"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5058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7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EA80C-24C6-C043-BA58-297AB694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Curating a playlist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E3E0-92A2-1D47-A879-E5DB17A55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2285999"/>
            <a:ext cx="11601450" cy="4443413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Students will select and submit song(s) that should play before and after graduation. </a:t>
            </a:r>
          </a:p>
          <a:p>
            <a:pPr lvl="1"/>
            <a:r>
              <a:rPr lang="en-US" sz="2800" dirty="0"/>
              <a:t>Songs should be school appropriate (which means more than just ‘clean version’)</a:t>
            </a:r>
          </a:p>
          <a:p>
            <a:pPr lvl="1"/>
            <a:r>
              <a:rPr lang="en-US" sz="2800" dirty="0"/>
              <a:t>THINK! Why are you picking this song?</a:t>
            </a:r>
          </a:p>
          <a:p>
            <a:pPr lvl="2"/>
            <a:r>
              <a:rPr lang="en-US" sz="2400" dirty="0"/>
              <a:t>What is the mood? What is the message? What are the words about?</a:t>
            </a:r>
          </a:p>
          <a:p>
            <a:pPr lvl="1"/>
            <a:r>
              <a:rPr lang="en-US" sz="2800" dirty="0"/>
              <a:t>Submit song to list, and students will vote to see which songs are included.</a:t>
            </a:r>
          </a:p>
          <a:p>
            <a:pPr lvl="2"/>
            <a:r>
              <a:rPr lang="en-US" sz="2400" dirty="0"/>
              <a:t>Playlist is 1 hour long. </a:t>
            </a:r>
          </a:p>
          <a:p>
            <a:pPr lvl="2"/>
            <a:r>
              <a:rPr lang="en-US" sz="2400" dirty="0"/>
              <a:t>Playlist will be shared on Spotify.</a:t>
            </a:r>
          </a:p>
          <a:p>
            <a:pPr lvl="2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927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8F2D-0A70-384F-A078-82D9B9E6F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assignment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FC9D28-F178-2C4A-8395-31709C197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88624">
            <a:off x="315548" y="2273643"/>
            <a:ext cx="7434084" cy="43418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38A07-73D8-EB46-80AE-81EB89485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2196">
            <a:off x="5269693" y="1237772"/>
            <a:ext cx="6578998" cy="3298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17899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178</TotalTime>
  <Words>339</Words>
  <Application>Microsoft Macintosh PowerPoint</Application>
  <PresentationFormat>Widescreen</PresentationFormat>
  <Paragraphs>54</Paragraphs>
  <Slides>12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Charter</vt:lpstr>
      <vt:lpstr>Impact</vt:lpstr>
      <vt:lpstr>Tw Cen MT</vt:lpstr>
      <vt:lpstr>Tw Cen MT Condensed</vt:lpstr>
      <vt:lpstr>Wingdings 3</vt:lpstr>
      <vt:lpstr>Integral</vt:lpstr>
      <vt:lpstr>8th grade graduation</vt:lpstr>
      <vt:lpstr>Graduation is June 7th </vt:lpstr>
      <vt:lpstr>Where are you going for high school?</vt:lpstr>
      <vt:lpstr>PowerPoint Presentation</vt:lpstr>
      <vt:lpstr>PowerPoint Presentation</vt:lpstr>
      <vt:lpstr>When do you need music during a graduation ceremony?</vt:lpstr>
      <vt:lpstr>What makes a good graduation song?</vt:lpstr>
      <vt:lpstr>Curating a playlist</vt:lpstr>
      <vt:lpstr>Your assignment</vt:lpstr>
      <vt:lpstr>PowerPoint Presentation</vt:lpstr>
      <vt:lpstr>Choosing a Class Song</vt:lpstr>
      <vt:lpstr>Choosing a Class Song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8th grade graduation</dc:title>
  <dc:creator>Microsoft Office User</dc:creator>
  <cp:lastModifiedBy>Microsoft Office User</cp:lastModifiedBy>
  <cp:revision>15</cp:revision>
  <dcterms:created xsi:type="dcterms:W3CDTF">2021-05-03T18:43:19Z</dcterms:created>
  <dcterms:modified xsi:type="dcterms:W3CDTF">2021-05-24T14:02:31Z</dcterms:modified>
</cp:coreProperties>
</file>