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C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9ECE4-B6E1-CB41-A415-22B49CBCA229}" type="datetimeFigureOut">
              <a:rPr lang="en-US" smtClean="0"/>
              <a:t>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07EA2-438E-C04A-9139-31F663E21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 @ :56 or let the whole vid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07EA2-438E-C04A-9139-31F663E215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4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Chords:</a:t>
            </a:r>
            <a:r>
              <a:rPr lang="en-US" baseline="0" dirty="0" smtClean="0"/>
              <a:t> </a:t>
            </a:r>
            <a:r>
              <a:rPr lang="en-US" dirty="0" smtClean="0"/>
              <a:t>F </a:t>
            </a:r>
            <a:r>
              <a:rPr lang="en-US" dirty="0" smtClean="0"/>
              <a:t>G C F (repeat)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07EA2-438E-C04A-9139-31F663E215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7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/channel/UCtwYvSO5-i5UMIN1G-ie98g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07EA2-438E-C04A-9139-31F663E215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musiclab.chromeexperiments.com</a:t>
            </a:r>
            <a:r>
              <a:rPr lang="en-US" dirty="0" smtClean="0"/>
              <a:t>/Shared-Piano/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07EA2-438E-C04A-9139-31F663E215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January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January 7, 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January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January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7.png"/><Relationship Id="rId6" Type="http://schemas.openxmlformats.org/officeDocument/2006/relationships/hyperlink" Target="https://musiclab.chromeexperiments.com/Shared-Piano/" TargetMode="External"/><Relationship Id="rId7" Type="http://schemas.openxmlformats.org/officeDocument/2006/relationships/image" Target="../media/image16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lkdra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18" y="0"/>
            <a:ext cx="44260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92405"/>
            <a:ext cx="7772400" cy="4571999"/>
          </a:xfrm>
        </p:spPr>
        <p:txBody>
          <a:bodyPr/>
          <a:lstStyle/>
          <a:p>
            <a:r>
              <a:rPr lang="en-US" dirty="0" smtClean="0"/>
              <a:t>Dr.</a:t>
            </a:r>
            <a:br>
              <a:rPr lang="en-US" dirty="0" smtClean="0"/>
            </a:br>
            <a:r>
              <a:rPr lang="en-US" dirty="0" smtClean="0"/>
              <a:t>Martin</a:t>
            </a:r>
            <a:br>
              <a:rPr lang="en-US" dirty="0" smtClean="0"/>
            </a:br>
            <a:r>
              <a:rPr lang="en-US" dirty="0" smtClean="0"/>
              <a:t>Luther</a:t>
            </a:r>
            <a:br>
              <a:rPr lang="en-US" dirty="0" smtClean="0"/>
            </a:br>
            <a:r>
              <a:rPr lang="en-US" dirty="0" smtClean="0"/>
              <a:t>King </a:t>
            </a:r>
            <a:br>
              <a:rPr lang="en-US" dirty="0" smtClean="0"/>
            </a:br>
            <a:r>
              <a:rPr lang="en-US" dirty="0" smtClean="0"/>
              <a:t>Jr.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3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 President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The Story of Martin Luther King Jr. by Kid Presiden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39250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405540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was he?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erlin_10870762_a1fafdac-c844-46b6-afe6-de5023d21a9d-superJumb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43" y="2577801"/>
            <a:ext cx="4913486" cy="354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VW7IFI2CJA3MU4ZBCQRF5TWKP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6" y="1320658"/>
            <a:ext cx="4921578" cy="3375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/>
        </p:nvSpPr>
        <p:spPr>
          <a:xfrm>
            <a:off x="4689544" y="592555"/>
            <a:ext cx="3981227" cy="2320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Dr. Martin Luther King Jr. spoke and march and fought for the rights of all people.</a:t>
            </a:r>
          </a:p>
          <a:p>
            <a:pPr algn="ctr"/>
            <a:endParaRPr lang="en-US" dirty="0" smtClean="0">
              <a:latin typeface="Century Gothic"/>
              <a:cs typeface="Century Gothic"/>
            </a:endParaRPr>
          </a:p>
          <a:p>
            <a:pPr algn="ctr"/>
            <a:r>
              <a:rPr lang="en-US" dirty="0" smtClean="0">
                <a:latin typeface="Century Gothic"/>
                <a:cs typeface="Century Gothic"/>
              </a:rPr>
              <a:t>He was instrumental in contributing to the Civil Rights Act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844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039772" cy="1371600"/>
          </a:xfrm>
        </p:spPr>
        <p:txBody>
          <a:bodyPr/>
          <a:lstStyle/>
          <a:p>
            <a:r>
              <a:rPr lang="en-US" dirty="0" smtClean="0"/>
              <a:t>The Civil Rights Act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3FZC3CBKHYI6TKJ2SVFBIJUQZ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121">
            <a:off x="3431671" y="2201159"/>
            <a:ext cx="5700116" cy="330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31056_USAGETTYARCHIVERACISMCIVILRIGHTS_1523358945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08">
            <a:off x="256459" y="1179961"/>
            <a:ext cx="4897154" cy="275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6203876" y="1160045"/>
            <a:ext cx="1612031" cy="769292"/>
          </a:xfrm>
          <a:prstGeom prst="wedgeRoundRectCallout">
            <a:avLst>
              <a:gd name="adj1" fmla="val 31440"/>
              <a:gd name="adj2" fmla="val 1386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I’m Rosa Parks!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32035" y="4518068"/>
            <a:ext cx="4262111" cy="21369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Before the Civil Rights Act </a:t>
            </a:r>
            <a:r>
              <a:rPr lang="en-US" dirty="0" smtClean="0">
                <a:latin typeface="Century Gothic"/>
                <a:cs typeface="Century Gothic"/>
              </a:rPr>
              <a:t>things </a:t>
            </a:r>
            <a:r>
              <a:rPr lang="en-US" dirty="0" smtClean="0">
                <a:latin typeface="Century Gothic"/>
                <a:cs typeface="Century Gothic"/>
              </a:rPr>
              <a:t>weren’t the same for everyone. </a:t>
            </a:r>
          </a:p>
          <a:p>
            <a:pPr algn="ctr"/>
            <a:endParaRPr lang="en-US" dirty="0">
              <a:latin typeface="Century Gothic"/>
              <a:cs typeface="Century Gothic"/>
            </a:endParaRPr>
          </a:p>
          <a:p>
            <a:pPr algn="ctr"/>
            <a:r>
              <a:rPr lang="en-US" dirty="0" smtClean="0">
                <a:latin typeface="Century Gothic"/>
                <a:cs typeface="Century Gothic"/>
              </a:rPr>
              <a:t>There were different doors people had to use, different water fountains, and different places they could sit and be.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049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1968 was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 so long ago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536240" cy="4373563"/>
          </a:xfrm>
        </p:spPr>
        <p:txBody>
          <a:bodyPr/>
          <a:lstStyle/>
          <a:p>
            <a:r>
              <a:rPr lang="en-US" dirty="0" smtClean="0"/>
              <a:t>You usually see black and white pictures, which make it seem like it happened a long time ago – but it wasn’t. There are color photos and even movies of Dr. MLK. </a:t>
            </a:r>
          </a:p>
          <a:p>
            <a:r>
              <a:rPr lang="en-US" dirty="0" smtClean="0"/>
              <a:t>He died in in 1968 –</a:t>
            </a:r>
          </a:p>
          <a:p>
            <a:endParaRPr lang="en-US" dirty="0"/>
          </a:p>
        </p:txBody>
      </p:sp>
      <p:pic>
        <p:nvPicPr>
          <p:cNvPr id="4" name="Picture 3" descr="martin-luther-king-jr-393870_19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94" y="1109143"/>
            <a:ext cx="4243811" cy="5150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1_tLT6o2sklYoMxvKuuJxBKg.jpe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5"/>
          <a:stretch/>
        </p:blipFill>
        <p:spPr>
          <a:xfrm>
            <a:off x="4225474" y="1261289"/>
            <a:ext cx="3851726" cy="43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81H54+mxIML._SX425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793">
            <a:off x="-186337" y="4663775"/>
            <a:ext cx="2540265" cy="3191768"/>
          </a:xfrm>
          <a:prstGeom prst="rect">
            <a:avLst/>
          </a:prstGeom>
        </p:spPr>
      </p:pic>
      <p:pic>
        <p:nvPicPr>
          <p:cNvPr id="7" name="Picture 6" descr="War_for_the_Planet_of_the_Apes_pos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999">
            <a:off x="1804867" y="4606903"/>
            <a:ext cx="1675653" cy="2483014"/>
          </a:xfrm>
          <a:prstGeom prst="rect">
            <a:avLst/>
          </a:prstGeom>
        </p:spPr>
      </p:pic>
      <p:pic>
        <p:nvPicPr>
          <p:cNvPr id="8" name="Picture 7" descr="258250main_57640main_image_feature_157_jw4_226-170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1001">
            <a:off x="3355047" y="4663931"/>
            <a:ext cx="2870200" cy="2159000"/>
          </a:xfrm>
          <a:prstGeom prst="rect">
            <a:avLst/>
          </a:prstGeom>
        </p:spPr>
      </p:pic>
      <p:pic>
        <p:nvPicPr>
          <p:cNvPr id="9" name="Picture 8" descr="s-l3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527">
            <a:off x="5663732" y="4820355"/>
            <a:ext cx="3362596" cy="26116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5398" y="1524318"/>
            <a:ext cx="3798042" cy="25053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1968</a:t>
            </a:r>
          </a:p>
          <a:p>
            <a:pPr algn="ctr"/>
            <a:r>
              <a:rPr lang="en-US" dirty="0" smtClean="0"/>
              <a:t>Star Trek was on TV</a:t>
            </a:r>
          </a:p>
          <a:p>
            <a:pPr algn="ctr"/>
            <a:r>
              <a:rPr lang="en-US" dirty="0" smtClean="0"/>
              <a:t>The Planets of the </a:t>
            </a:r>
            <a:r>
              <a:rPr lang="en-US" dirty="0" smtClean="0"/>
              <a:t>Apes </a:t>
            </a:r>
            <a:r>
              <a:rPr lang="en-US" dirty="0" smtClean="0"/>
              <a:t>movie was out</a:t>
            </a:r>
          </a:p>
          <a:p>
            <a:pPr algn="ctr"/>
            <a:r>
              <a:rPr lang="en-US" dirty="0" smtClean="0"/>
              <a:t>NASA was going to outer space</a:t>
            </a:r>
          </a:p>
          <a:p>
            <a:pPr algn="ctr"/>
            <a:r>
              <a:rPr lang="en-US" dirty="0" smtClean="0"/>
              <a:t>And the Beatles were popular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9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Martin’s final speech</a:t>
            </a:r>
            <a:endParaRPr lang="en-US" dirty="0"/>
          </a:p>
        </p:txBody>
      </p:sp>
      <p:pic>
        <p:nvPicPr>
          <p:cNvPr id="4" name="Martin Luther King's Last Speech I've Been To The Mountainto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35307"/>
            <a:ext cx="9144000" cy="6095263"/>
          </a:xfrm>
        </p:spPr>
      </p:pic>
    </p:spTree>
    <p:extLst>
      <p:ext uri="{BB962C8B-B14F-4D97-AF65-F5344CB8AC3E}">
        <p14:creationId xmlns:p14="http://schemas.microsoft.com/office/powerpoint/2010/main" val="415080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&amp; Response Echo song</a:t>
            </a:r>
            <a:endParaRPr lang="en-US" dirty="0"/>
          </a:p>
        </p:txBody>
      </p:sp>
      <p:pic>
        <p:nvPicPr>
          <p:cNvPr id="4" name="Sing About Marti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61229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378724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Language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Sing About Martin- Sign La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358" y="951666"/>
            <a:ext cx="7777149" cy="5833391"/>
          </a:xfrm>
        </p:spPr>
      </p:pic>
      <p:pic>
        <p:nvPicPr>
          <p:cNvPr id="4" name="Sing About Mart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0542" y="219284"/>
            <a:ext cx="1533316" cy="153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6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24150" cy="1371600"/>
          </a:xfrm>
        </p:spPr>
        <p:txBody>
          <a:bodyPr/>
          <a:lstStyle/>
          <a:p>
            <a:r>
              <a:rPr lang="en-US" dirty="0" smtClean="0"/>
              <a:t>Play along + piano solo</a:t>
            </a:r>
            <a:endParaRPr lang="en-US" dirty="0"/>
          </a:p>
        </p:txBody>
      </p:sp>
      <p:pic>
        <p:nvPicPr>
          <p:cNvPr id="4" name="Picture 3" descr="Screen Shot 2021-01-06 at 12.58.2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 b="1847"/>
          <a:stretch/>
        </p:blipFill>
        <p:spPr>
          <a:xfrm>
            <a:off x="0" y="1860525"/>
            <a:ext cx="9144000" cy="47141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75498" y="5204982"/>
            <a:ext cx="3299622" cy="10957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36976" y="5478929"/>
            <a:ext cx="547862" cy="535440"/>
          </a:xfrm>
          <a:prstGeom prst="roundRect">
            <a:avLst/>
          </a:prstGeom>
          <a:solidFill>
            <a:srgbClr val="76C11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84060" y="5478929"/>
            <a:ext cx="547862" cy="535440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818693" y="5478929"/>
            <a:ext cx="547862" cy="53544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528423" y="5478929"/>
            <a:ext cx="547862" cy="535440"/>
          </a:xfrm>
          <a:prstGeom prst="roundRect">
            <a:avLst/>
          </a:prstGeom>
          <a:solidFill>
            <a:srgbClr val="76C11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90275" y="4887453"/>
            <a:ext cx="1581329" cy="4856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Our Pattern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553" y="30164"/>
            <a:ext cx="7886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https://musiclab.chromeexperiments.com/Shared-Piano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Sing About Marti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7380" y="4792355"/>
            <a:ext cx="1533316" cy="1533316"/>
          </a:xfrm>
        </p:spPr>
      </p:pic>
    </p:spTree>
    <p:extLst>
      <p:ext uri="{BB962C8B-B14F-4D97-AF65-F5344CB8AC3E}">
        <p14:creationId xmlns:p14="http://schemas.microsoft.com/office/powerpoint/2010/main" val="349814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63</TotalTime>
  <Words>224</Words>
  <Application>Microsoft Macintosh PowerPoint</Application>
  <PresentationFormat>On-screen Show (4:3)</PresentationFormat>
  <Paragraphs>33</Paragraphs>
  <Slides>9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Essential</vt:lpstr>
      <vt:lpstr>Dr. Martin Luther King  Jr.</vt:lpstr>
      <vt:lpstr>Kid President </vt:lpstr>
      <vt:lpstr>Who was he? </vt:lpstr>
      <vt:lpstr>The Civil Rights Act </vt:lpstr>
      <vt:lpstr>1968 was Not so long ago </vt:lpstr>
      <vt:lpstr>Martin’s final speech</vt:lpstr>
      <vt:lpstr>Call &amp; Response Echo song</vt:lpstr>
      <vt:lpstr>Sign Language  </vt:lpstr>
      <vt:lpstr>Play along + piano solo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Martin Luther King  Jr.</dc:title>
  <dc:creator>fcademartori</dc:creator>
  <cp:lastModifiedBy>fcademartori</cp:lastModifiedBy>
  <cp:revision>12</cp:revision>
  <dcterms:created xsi:type="dcterms:W3CDTF">2021-01-06T16:57:49Z</dcterms:created>
  <dcterms:modified xsi:type="dcterms:W3CDTF">2021-01-07T20:02:10Z</dcterms:modified>
</cp:coreProperties>
</file>