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sldIdLst>
    <p:sldId id="256" r:id="rId2"/>
    <p:sldId id="260" r:id="rId3"/>
    <p:sldId id="269" r:id="rId4"/>
    <p:sldId id="270" r:id="rId5"/>
    <p:sldId id="261" r:id="rId6"/>
    <p:sldId id="264" r:id="rId7"/>
    <p:sldId id="262" r:id="rId8"/>
    <p:sldId id="265" r:id="rId9"/>
    <p:sldId id="263" r:id="rId10"/>
    <p:sldId id="266" r:id="rId11"/>
    <p:sldId id="268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78" autoAdjust="0"/>
  </p:normalViewPr>
  <p:slideViewPr>
    <p:cSldViewPr snapToGrid="0" snapToObjects="1">
      <p:cViewPr varScale="1">
        <p:scale>
          <a:sx n="89" d="100"/>
          <a:sy n="89" d="100"/>
        </p:scale>
        <p:origin x="-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bskids.org/chuck/index.html%23/jazz" TargetMode="External"/><Relationship Id="rId4" Type="http://schemas.openxmlformats.org/officeDocument/2006/relationships/hyperlink" Target="https://www.brainpop.com/games/onemanband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bskids.org/chuck/video_jazz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660" y="2540182"/>
            <a:ext cx="3743148" cy="1702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Charlie Brown &amp; Christmas Jazz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fini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8" y="849587"/>
            <a:ext cx="4115565" cy="4115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47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21086491">
            <a:off x="270755" y="277156"/>
            <a:ext cx="4410862" cy="15010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The TV Special was “Peanuts”</a:t>
            </a:r>
            <a:endParaRPr lang="en-US" sz="4400" b="1" dirty="0"/>
          </a:p>
        </p:txBody>
      </p:sp>
      <p:sp>
        <p:nvSpPr>
          <p:cNvPr id="5" name="Rounded Rectangle 4"/>
          <p:cNvSpPr/>
          <p:nvPr/>
        </p:nvSpPr>
        <p:spPr>
          <a:xfrm rot="331002">
            <a:off x="3186087" y="1845432"/>
            <a:ext cx="5759778" cy="439950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2 Weeks later he wrote and submitted the song “Linus and Lucy” the most iconic song of the series</a:t>
            </a:r>
            <a:endParaRPr lang="en-US" sz="4400" b="1" dirty="0"/>
          </a:p>
        </p:txBody>
      </p:sp>
      <p:pic>
        <p:nvPicPr>
          <p:cNvPr id="8" name="Picture 7" descr="CharlieBrownChristm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3874">
            <a:off x="151402" y="2665230"/>
            <a:ext cx="3344193" cy="2516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2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rlie Brown Christmas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2" y="661906"/>
            <a:ext cx="8592642" cy="57284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 rot="21086491">
            <a:off x="113577" y="319551"/>
            <a:ext cx="3890529" cy="84059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Linus &amp; Lucy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275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69" y="36532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watch </a:t>
            </a:r>
            <a:br>
              <a:rPr lang="en-US" dirty="0" smtClean="0"/>
            </a:br>
            <a:r>
              <a:rPr lang="en-US" i="1" dirty="0" smtClean="0"/>
              <a:t>(&amp; listen)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r>
              <a:rPr lang="en-US" i="1" dirty="0" smtClean="0"/>
              <a:t>Load .mp4</a:t>
            </a:r>
            <a:endParaRPr lang="en-US" i="1" dirty="0"/>
          </a:p>
        </p:txBody>
      </p:sp>
      <p:pic>
        <p:nvPicPr>
          <p:cNvPr id="5" name="Picture 4" descr="defini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05" y="1508324"/>
            <a:ext cx="4115565" cy="41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71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10435"/>
            <a:ext cx="6400800" cy="3505201"/>
          </a:xfrm>
        </p:spPr>
        <p:txBody>
          <a:bodyPr>
            <a:noAutofit/>
          </a:bodyPr>
          <a:lstStyle/>
          <a:p>
            <a:r>
              <a:rPr lang="en-US" sz="2800" dirty="0" smtClean="0"/>
              <a:t>Identify the Genre </a:t>
            </a:r>
            <a:r>
              <a:rPr lang="en-US" sz="2800" dirty="0" smtClean="0"/>
              <a:t>Jazz</a:t>
            </a:r>
          </a:p>
          <a:p>
            <a:pPr lvl="1"/>
            <a:r>
              <a:rPr lang="en-US" sz="2600" dirty="0" smtClean="0"/>
              <a:t>What is the history</a:t>
            </a:r>
          </a:p>
          <a:p>
            <a:pPr lvl="1"/>
            <a:r>
              <a:rPr lang="en-US" sz="2600" dirty="0" smtClean="0"/>
              <a:t>Can we make our own?</a:t>
            </a:r>
            <a:endParaRPr lang="en-US" sz="2600" dirty="0" smtClean="0"/>
          </a:p>
          <a:p>
            <a:r>
              <a:rPr lang="en-US" sz="2800" dirty="0" smtClean="0"/>
              <a:t>Discuss the composer Vince </a:t>
            </a:r>
            <a:r>
              <a:rPr lang="en-US" sz="2800" dirty="0" err="1" smtClean="0"/>
              <a:t>Guaraldi</a:t>
            </a:r>
            <a:endParaRPr lang="en-US" sz="2800" dirty="0" smtClean="0"/>
          </a:p>
          <a:p>
            <a:pPr lvl="1"/>
            <a:r>
              <a:rPr lang="en-US" sz="2600" dirty="0" smtClean="0"/>
              <a:t>Who is he &amp; What did he do?</a:t>
            </a:r>
            <a:endParaRPr lang="en-US" sz="2600" dirty="0" smtClean="0"/>
          </a:p>
          <a:p>
            <a:r>
              <a:rPr lang="en-US" sz="2800" dirty="0" smtClean="0"/>
              <a:t>Watch </a:t>
            </a:r>
            <a:r>
              <a:rPr lang="en-US" sz="2800" dirty="0" smtClean="0"/>
              <a:t>a </a:t>
            </a:r>
            <a:r>
              <a:rPr lang="en-US" sz="2800" smtClean="0"/>
              <a:t>short film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61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71" y="456164"/>
            <a:ext cx="7024744" cy="1143000"/>
          </a:xfrm>
        </p:spPr>
        <p:txBody>
          <a:bodyPr/>
          <a:lstStyle/>
          <a:p>
            <a:r>
              <a:rPr lang="en-US" dirty="0" smtClean="0"/>
              <a:t>The History of Jazz</a:t>
            </a:r>
            <a:endParaRPr lang="en-US" dirty="0"/>
          </a:p>
        </p:txBody>
      </p:sp>
      <p:pic>
        <p:nvPicPr>
          <p:cNvPr id="4" name="The History of Jazz - PBS KI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572" y="1599164"/>
            <a:ext cx="8045046" cy="4525211"/>
          </a:xfrm>
        </p:spPr>
      </p:pic>
    </p:spTree>
    <p:extLst>
      <p:ext uri="{BB962C8B-B14F-4D97-AF65-F5344CB8AC3E}">
        <p14:creationId xmlns:p14="http://schemas.microsoft.com/office/powerpoint/2010/main" val="295756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69" y="323887"/>
            <a:ext cx="7024744" cy="1143000"/>
          </a:xfrm>
        </p:spPr>
        <p:txBody>
          <a:bodyPr/>
          <a:lstStyle/>
          <a:p>
            <a:r>
              <a:rPr lang="en-US" dirty="0" smtClean="0"/>
              <a:t>Can you make Jazz?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5234188"/>
            <a:ext cx="6777317" cy="119688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Additional Resources: </a:t>
            </a:r>
            <a:r>
              <a:rPr lang="en-US" sz="1800" dirty="0" smtClean="0"/>
              <a:t>(Independent/Center work)</a:t>
            </a:r>
          </a:p>
          <a:p>
            <a:r>
              <a:rPr lang="en-US" dirty="0" smtClean="0"/>
              <a:t>Jazz </a:t>
            </a:r>
            <a:r>
              <a:rPr lang="en-US" dirty="0"/>
              <a:t>Videos: </a:t>
            </a:r>
            <a:r>
              <a:rPr lang="en-US" dirty="0">
                <a:hlinkClick r:id="rId2"/>
              </a:rPr>
              <a:t>http://pbskids.org/chuck/</a:t>
            </a:r>
            <a:r>
              <a:rPr lang="en-US" dirty="0" smtClean="0">
                <a:hlinkClick r:id="rId2"/>
              </a:rPr>
              <a:t>video_jazz.html</a:t>
            </a:r>
            <a:endParaRPr lang="en-US" dirty="0" smtClean="0"/>
          </a:p>
          <a:p>
            <a:r>
              <a:rPr lang="en-US" dirty="0"/>
              <a:t>Jazz Games: </a:t>
            </a:r>
            <a:r>
              <a:rPr lang="en-US" dirty="0">
                <a:hlinkClick r:id="rId3"/>
              </a:rPr>
              <a:t>http://pbskids.org/chuck/index.html#/</a:t>
            </a:r>
            <a:r>
              <a:rPr lang="en-US" dirty="0" smtClean="0">
                <a:hlinkClick r:id="rId3"/>
              </a:rPr>
              <a:t>jazz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734091" y="37"/>
            <a:ext cx="3329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dirty="0" err="1">
                <a:solidFill>
                  <a:schemeClr val="bg1"/>
                </a:solidFill>
                <a:hlinkClick r:id="rId4"/>
              </a:rPr>
              <a:t>www.brainpop.com</a:t>
            </a:r>
            <a:r>
              <a:rPr lang="en-US" dirty="0">
                <a:solidFill>
                  <a:schemeClr val="bg1"/>
                </a:solidFill>
                <a:hlinkClick r:id="rId4"/>
              </a:rPr>
              <a:t>/games/</a:t>
            </a:r>
            <a:r>
              <a:rPr lang="en-US" dirty="0" err="1">
                <a:solidFill>
                  <a:schemeClr val="bg1"/>
                </a:solidFill>
                <a:hlinkClick r:id="rId4"/>
              </a:rPr>
              <a:t>onemanband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6-12-08 at 9.20.36 AM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41" y="1619882"/>
            <a:ext cx="3957109" cy="334832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447001" y="1744144"/>
            <a:ext cx="3136616" cy="1269858"/>
          </a:xfrm>
          <a:prstGeom prst="wedgeRoundRectCallout">
            <a:avLst>
              <a:gd name="adj1" fmla="val -92412"/>
              <a:gd name="adj2" fmla="val 58667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Click me and let’s create an impromptu Jazz song as a class </a:t>
            </a:r>
            <a:endParaRPr lang="en-US" sz="2000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308690" y="3808981"/>
            <a:ext cx="3136616" cy="1269858"/>
          </a:xfrm>
          <a:prstGeom prst="wedgeRoundRectCallout">
            <a:avLst>
              <a:gd name="adj1" fmla="val -83144"/>
              <a:gd name="adj2" fmla="val -67839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Can you make your own?</a:t>
            </a:r>
            <a:endParaRPr lang="en-US" sz="2000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308690" y="3808981"/>
            <a:ext cx="3136616" cy="1269858"/>
          </a:xfrm>
          <a:prstGeom prst="wedgeRoundRectCallout">
            <a:avLst>
              <a:gd name="adj1" fmla="val -79242"/>
              <a:gd name="adj2" fmla="val 123727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Can you make your own?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9686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4" y="192821"/>
            <a:ext cx="4782294" cy="431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309850" y="1885890"/>
            <a:ext cx="4483013" cy="47532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American Jazz Composer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Born 1928, in San </a:t>
            </a:r>
            <a:r>
              <a:rPr lang="en-US" sz="2800" b="1" dirty="0" err="1" smtClean="0"/>
              <a:t>Fransisco</a:t>
            </a:r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One of the most influential and recognizable sounds in Modern Jazz</a:t>
            </a:r>
          </a:p>
          <a:p>
            <a:pPr algn="ctr"/>
            <a:endParaRPr lang="en-US" sz="2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733138" y="615801"/>
            <a:ext cx="4410862" cy="127008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Vince </a:t>
            </a:r>
            <a:r>
              <a:rPr lang="en-US" sz="4400" b="1" dirty="0" err="1" smtClean="0"/>
              <a:t>Guaraldi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819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956">
            <a:off x="607520" y="192821"/>
            <a:ext cx="3943662" cy="431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47580" y="3810266"/>
            <a:ext cx="5945284" cy="28288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In 1962 he won a Grammy for “Best Original Jazz Composition”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643411" y="3117490"/>
            <a:ext cx="4410862" cy="127008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Award Winner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874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4" y="613685"/>
            <a:ext cx="5644820" cy="569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309349" y="3367660"/>
            <a:ext cx="942779" cy="519582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4" t="45647" r="26900" b="40509"/>
          <a:stretch/>
        </p:blipFill>
        <p:spPr>
          <a:xfrm>
            <a:off x="5313020" y="1516374"/>
            <a:ext cx="2979593" cy="1851286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34427" y="5150521"/>
            <a:ext cx="8242885" cy="15010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In a surprising twist, he won the Grammy for one of his B-sides</a:t>
            </a:r>
            <a:endParaRPr lang="en-US" sz="4000" b="1" dirty="0"/>
          </a:p>
        </p:txBody>
      </p:sp>
      <p:sp>
        <p:nvSpPr>
          <p:cNvPr id="4" name="Cloud Callout 3"/>
          <p:cNvSpPr/>
          <p:nvPr/>
        </p:nvSpPr>
        <p:spPr>
          <a:xfrm>
            <a:off x="137705" y="321289"/>
            <a:ext cx="3473228" cy="2264326"/>
          </a:xfrm>
          <a:prstGeom prst="cloudCallout">
            <a:avLst>
              <a:gd name="adj1" fmla="val 51854"/>
              <a:gd name="adj2" fmla="val 814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What is a “B-side?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61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4" y="1116609"/>
            <a:ext cx="5644820" cy="564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 rot="416781">
            <a:off x="4444046" y="669648"/>
            <a:ext cx="4410862" cy="15010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Cast Your Fate to the Wind</a:t>
            </a:r>
            <a:endParaRPr lang="en-US" sz="4400" b="1" dirty="0"/>
          </a:p>
        </p:txBody>
      </p:sp>
      <p:pic>
        <p:nvPicPr>
          <p:cNvPr id="4" name="Vince Guaraldi Trio - Cast your fate to the wi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6164" y="3835400"/>
            <a:ext cx="2450349" cy="24503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2269" y="117503"/>
            <a:ext cx="3121315" cy="6119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song was called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'm a Little Latk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4116" b="24116"/>
          <a:stretch>
            <a:fillRect/>
          </a:stretch>
        </p:blipFill>
        <p:spPr>
          <a:xfrm>
            <a:off x="4024313" y="3671888"/>
            <a:ext cx="812800" cy="812800"/>
          </a:xfrm>
        </p:spPr>
      </p:pic>
      <p:sp>
        <p:nvSpPr>
          <p:cNvPr id="4" name="Rectangle 3"/>
          <p:cNvSpPr/>
          <p:nvPr/>
        </p:nvSpPr>
        <p:spPr>
          <a:xfrm>
            <a:off x="295738" y="330506"/>
            <a:ext cx="8628631" cy="63144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olden gate.jpg"/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977">
            <a:off x="5294702" y="4127069"/>
            <a:ext cx="3622504" cy="271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95739" y="713197"/>
            <a:ext cx="5668785" cy="56938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Story has it that Lee </a:t>
            </a:r>
            <a:r>
              <a:rPr lang="en-US" sz="2800" b="1" spc="150" dirty="0" err="1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Mendelson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en-US" sz="2800" b="1" i="1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 producer of an upcoming TV series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heard the song on the radio in a taxi while driving across the Golden Gate Bridge. He was so moved by the piece he had his taxi pull over and tracked down the composer immediately! </a:t>
            </a:r>
          </a:p>
          <a:p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He offered him a job on the spot to write all the music for an </a:t>
            </a:r>
            <a:r>
              <a:rPr lang="en-US" sz="2800" b="1" i="1" u="sng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entire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TV special. </a:t>
            </a:r>
            <a:endParaRPr lang="en-US" sz="2800" b="1" spc="150" dirty="0">
              <a:ln w="11430"/>
              <a:solidFill>
                <a:srgbClr val="F8F8F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 rot="416781">
            <a:off x="5809042" y="277157"/>
            <a:ext cx="3035701" cy="15010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The story goes</a:t>
            </a:r>
            <a:r>
              <a:rPr lang="is-IS" sz="4400" b="1" dirty="0" smtClean="0"/>
              <a:t>…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289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349</TotalTime>
  <Words>302</Words>
  <Application>Microsoft Macintosh PowerPoint</Application>
  <PresentationFormat>On-screen Show (4:3)</PresentationFormat>
  <Paragraphs>44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Austin</vt:lpstr>
      <vt:lpstr>Charlie Brown &amp; Christmas Jazz</vt:lpstr>
      <vt:lpstr>Today We will</vt:lpstr>
      <vt:lpstr>The History of Jazz</vt:lpstr>
      <vt:lpstr>Can you make Jazz?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watch  (&amp; listen) </vt:lpstr>
    </vt:vector>
  </TitlesOfParts>
  <Company>CICS IRVING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 Songs</dc:title>
  <dc:creator>Frank Cademartori</dc:creator>
  <cp:lastModifiedBy>fcademartori</cp:lastModifiedBy>
  <cp:revision>22</cp:revision>
  <dcterms:created xsi:type="dcterms:W3CDTF">2013-11-07T21:16:50Z</dcterms:created>
  <dcterms:modified xsi:type="dcterms:W3CDTF">2017-09-17T22:04:05Z</dcterms:modified>
</cp:coreProperties>
</file>